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857387"/>
          </a:xfrm>
        </p:spPr>
        <p:txBody>
          <a:bodyPr/>
          <a:lstStyle/>
          <a:p>
            <a:pPr eaLnBrk="1" hangingPunct="1"/>
            <a:r>
              <a:rPr lang="ru-RU" dirty="0" smtClean="0"/>
              <a:t>Сергей Сергеевич Прокофьев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71678"/>
            <a:ext cx="6400800" cy="356712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ТЕСТ</a:t>
            </a:r>
          </a:p>
        </p:txBody>
      </p:sp>
      <p:pic>
        <p:nvPicPr>
          <p:cNvPr id="4" name="Picture 2" descr="Картинка 80 из 711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2285992"/>
            <a:ext cx="285750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9.Какой балет не принадлежит Прокофьеву?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А) «Щелкунчик»</a:t>
            </a:r>
          </a:p>
          <a:p>
            <a:r>
              <a:rPr lang="ru-RU" sz="4000" b="1" dirty="0" smtClean="0"/>
              <a:t>Б) «Золушка»</a:t>
            </a:r>
          </a:p>
          <a:p>
            <a:r>
              <a:rPr lang="ru-RU" sz="4000" b="1" dirty="0" smtClean="0"/>
              <a:t>В) «Ромео и Джульетта»</a:t>
            </a:r>
          </a:p>
          <a:p>
            <a:r>
              <a:rPr lang="ru-RU" sz="4000" b="1" dirty="0" smtClean="0"/>
              <a:t>Г) «Сказ о каменном цветке»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10. Музыку к каким фильмам написал Прокофьев?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А) «Александр Невский»</a:t>
            </a:r>
          </a:p>
          <a:p>
            <a:r>
              <a:rPr lang="ru-RU" b="1" dirty="0" smtClean="0"/>
              <a:t>Б)»Иван Васильевич меняет профессию»</a:t>
            </a:r>
          </a:p>
          <a:p>
            <a:r>
              <a:rPr lang="ru-RU" b="1" dirty="0" smtClean="0"/>
              <a:t>В) «Иван Грозный»</a:t>
            </a:r>
          </a:p>
          <a:p>
            <a:r>
              <a:rPr lang="ru-RU" b="1" dirty="0" smtClean="0"/>
              <a:t>Г) «Борис Годунов»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/>
              <a:t>ОТВЕТЫ: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1. А</a:t>
            </a:r>
          </a:p>
          <a:p>
            <a:r>
              <a:rPr lang="ru-RU" b="1" dirty="0" smtClean="0"/>
              <a:t>2. В</a:t>
            </a:r>
          </a:p>
          <a:p>
            <a:r>
              <a:rPr lang="ru-RU" b="1" dirty="0" smtClean="0"/>
              <a:t>3. А</a:t>
            </a:r>
          </a:p>
          <a:p>
            <a:r>
              <a:rPr lang="ru-RU" b="1" dirty="0" smtClean="0"/>
              <a:t>4. Б</a:t>
            </a:r>
          </a:p>
          <a:p>
            <a:r>
              <a:rPr lang="ru-RU" b="1" dirty="0" smtClean="0"/>
              <a:t>5. Г</a:t>
            </a:r>
          </a:p>
          <a:p>
            <a:r>
              <a:rPr lang="ru-RU" b="1" dirty="0" smtClean="0"/>
              <a:t>6. Б</a:t>
            </a:r>
          </a:p>
          <a:p>
            <a:r>
              <a:rPr lang="ru-RU" b="1" dirty="0" smtClean="0"/>
              <a:t>7. А</a:t>
            </a:r>
          </a:p>
          <a:p>
            <a:r>
              <a:rPr lang="ru-RU" b="1" dirty="0" smtClean="0"/>
              <a:t>8. В</a:t>
            </a:r>
          </a:p>
          <a:p>
            <a:r>
              <a:rPr lang="ru-RU" b="1" dirty="0" smtClean="0"/>
              <a:t>9. А</a:t>
            </a:r>
          </a:p>
          <a:p>
            <a:r>
              <a:rPr lang="ru-RU" b="1" dirty="0" smtClean="0"/>
              <a:t>10. </a:t>
            </a:r>
            <a:r>
              <a:rPr lang="ru-RU" b="1" dirty="0" smtClean="0"/>
              <a:t>А </a:t>
            </a:r>
            <a:r>
              <a:rPr lang="ru-RU" b="1" dirty="0" smtClean="0"/>
              <a:t>и </a:t>
            </a:r>
            <a:r>
              <a:rPr lang="ru-RU" b="1" dirty="0" smtClean="0"/>
              <a:t>В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1.В каком из вариантов указаны годы жизни Сергея Сергеевича Прокофьева?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А) 1891 – 1953;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4000" b="1" dirty="0" smtClean="0"/>
              <a:t>Б) 1893 – 1954;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4000" b="1" dirty="0" smtClean="0"/>
              <a:t>В) 1894 – 1954;</a:t>
            </a:r>
          </a:p>
          <a:p>
            <a:r>
              <a:rPr lang="ru-RU" sz="4000" b="1" dirty="0" smtClean="0"/>
              <a:t>Г) 1897 – 1956.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/>
              <a:t>2</a:t>
            </a:r>
            <a:r>
              <a:rPr lang="ru-RU" sz="4000" dirty="0" smtClean="0"/>
              <a:t>.</a:t>
            </a:r>
            <a:r>
              <a:rPr lang="ru-RU" sz="4000" b="1" dirty="0" smtClean="0"/>
              <a:t>Где родился Сергей Сергеевич Прокофьев?</a:t>
            </a:r>
            <a:br>
              <a:rPr lang="ru-RU" sz="40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А) В Орловской губернии;</a:t>
            </a:r>
          </a:p>
          <a:p>
            <a:r>
              <a:rPr lang="ru-RU" sz="4000" b="1" dirty="0" smtClean="0"/>
              <a:t>Б) В Петербургской губернии;</a:t>
            </a:r>
          </a:p>
          <a:p>
            <a:r>
              <a:rPr lang="ru-RU" sz="4000" b="1" dirty="0" smtClean="0"/>
              <a:t>В) В Екатеринославской губернии;</a:t>
            </a:r>
          </a:p>
          <a:p>
            <a:r>
              <a:rPr lang="ru-RU" sz="4000" b="1" dirty="0" smtClean="0"/>
              <a:t>Г) В Смоленской губернии.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b="1" dirty="0" smtClean="0"/>
              <a:t>3</a:t>
            </a:r>
            <a:r>
              <a:rPr lang="ru-RU" sz="3600" b="1" dirty="0" smtClean="0"/>
              <a:t>.</a:t>
            </a:r>
            <a:r>
              <a:rPr lang="ru-RU" b="1" dirty="0" smtClean="0"/>
              <a:t>Как называлось первое произведение Прокофьева?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smtClean="0"/>
              <a:t>А) «Индийский галоп»;</a:t>
            </a:r>
          </a:p>
          <a:p>
            <a:r>
              <a:rPr lang="ru-RU" sz="4000" b="1" dirty="0" smtClean="0"/>
              <a:t>Б) «Французский ноктюрн»;</a:t>
            </a:r>
          </a:p>
          <a:p>
            <a:r>
              <a:rPr lang="ru-RU" sz="4000" b="1" dirty="0" smtClean="0"/>
              <a:t>В) «Русская плясовая»;</a:t>
            </a:r>
          </a:p>
          <a:p>
            <a:pPr lvl="0"/>
            <a:r>
              <a:rPr lang="ru-RU" sz="4000" b="1" dirty="0" smtClean="0"/>
              <a:t>Г) «Венский вальс».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600" b="1" dirty="0" smtClean="0"/>
              <a:t>4.</a:t>
            </a:r>
            <a:r>
              <a:rPr lang="ru-RU" b="1" dirty="0" smtClean="0"/>
              <a:t>В каком году Прокофьев поступил в Петербургскую консерваторию?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А) 1901;</a:t>
            </a:r>
          </a:p>
          <a:p>
            <a:pPr lvl="0"/>
            <a:r>
              <a:rPr lang="ru-RU" sz="4000" b="1" dirty="0" smtClean="0"/>
              <a:t>Б) 1903;</a:t>
            </a:r>
          </a:p>
          <a:p>
            <a:pPr lvl="0"/>
            <a:r>
              <a:rPr lang="ru-RU" sz="4000" b="1" dirty="0" smtClean="0"/>
              <a:t>В) 1905;</a:t>
            </a:r>
          </a:p>
          <a:p>
            <a:r>
              <a:rPr lang="ru-RU" sz="4000" b="1" dirty="0" smtClean="0"/>
              <a:t>Г) 1907.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5.</a:t>
            </a:r>
            <a:r>
              <a:rPr lang="ru-RU" sz="3600" b="1" dirty="0" smtClean="0"/>
              <a:t>Игре на каких музыкальных инструментах Прокофьев обучался в консерватории?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А) Орган и виолончель</a:t>
            </a:r>
          </a:p>
          <a:p>
            <a:r>
              <a:rPr lang="ru-RU" sz="4000" b="1" dirty="0" smtClean="0"/>
              <a:t>Б) Скрипка и фортепьяно</a:t>
            </a:r>
          </a:p>
          <a:p>
            <a:r>
              <a:rPr lang="ru-RU" sz="4000" b="1" dirty="0" smtClean="0"/>
              <a:t>В) Контрабас и труба</a:t>
            </a:r>
          </a:p>
          <a:p>
            <a:r>
              <a:rPr lang="ru-RU" sz="4000" b="1" dirty="0" smtClean="0"/>
              <a:t>Г) Фортепьяно и орган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6.</a:t>
            </a:r>
            <a:r>
              <a:rPr lang="ru-RU" sz="3600" b="1" dirty="0" smtClean="0"/>
              <a:t>В каком году Прокофьев впервые выступил со своими произведениями?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А) 1906</a:t>
            </a:r>
          </a:p>
          <a:p>
            <a:r>
              <a:rPr lang="ru-RU" sz="4000" b="1" dirty="0" smtClean="0"/>
              <a:t>Б) 1908</a:t>
            </a:r>
          </a:p>
          <a:p>
            <a:r>
              <a:rPr lang="ru-RU" sz="4000" b="1" dirty="0" smtClean="0"/>
              <a:t>В) 1909</a:t>
            </a:r>
          </a:p>
          <a:p>
            <a:r>
              <a:rPr lang="ru-RU" sz="4000" b="1" dirty="0" smtClean="0"/>
              <a:t>Г) 1911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7. Какая опера Прокофьева была создана в годы Великой Отечественной войны?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А) «Война и мир»</a:t>
            </a:r>
          </a:p>
          <a:p>
            <a:r>
              <a:rPr lang="ru-RU" b="1" dirty="0" smtClean="0"/>
              <a:t>Б) «</a:t>
            </a:r>
            <a:r>
              <a:rPr lang="ru-RU" b="1" dirty="0" err="1" smtClean="0"/>
              <a:t>Маддалена</a:t>
            </a:r>
            <a:r>
              <a:rPr lang="ru-RU" b="1" dirty="0" smtClean="0"/>
              <a:t>»</a:t>
            </a:r>
          </a:p>
          <a:p>
            <a:r>
              <a:rPr lang="ru-RU" b="1" dirty="0" smtClean="0"/>
              <a:t>В) «Огненный ангел»</a:t>
            </a:r>
          </a:p>
          <a:p>
            <a:r>
              <a:rPr lang="ru-RU" b="1" dirty="0" smtClean="0"/>
              <a:t>Г) «Повесть о настоящем человеке»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8)В какую игру любил играть Прокофьев?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А) Шашки</a:t>
            </a:r>
          </a:p>
          <a:p>
            <a:r>
              <a:rPr lang="ru-RU" sz="4000" b="1" dirty="0" smtClean="0"/>
              <a:t>Б)Карты</a:t>
            </a:r>
          </a:p>
          <a:p>
            <a:r>
              <a:rPr lang="ru-RU" sz="4000" b="1" dirty="0" smtClean="0"/>
              <a:t>В) Шахматы</a:t>
            </a:r>
          </a:p>
          <a:p>
            <a:r>
              <a:rPr lang="ru-RU" sz="4000" b="1" dirty="0" smtClean="0"/>
              <a:t>Г) Лото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266</Words>
  <PresentationFormat>Экран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Сергей Сергеевич Прокофьев</vt:lpstr>
      <vt:lpstr> 1.В каком из вариантов указаны годы жизни Сергея Сергеевича Прокофьева? </vt:lpstr>
      <vt:lpstr>  2.Где родился Сергей Сергеевич Прокофьев?  </vt:lpstr>
      <vt:lpstr> 3.Как называлось первое произведение Прокофьева? </vt:lpstr>
      <vt:lpstr> 4.В каком году Прокофьев поступил в Петербургскую консерваторию? </vt:lpstr>
      <vt:lpstr> 5.Игре на каких музыкальных инструментах Прокофьев обучался в консерватории? </vt:lpstr>
      <vt:lpstr> 6.В каком году Прокофьев впервые выступил со своими произведениями? </vt:lpstr>
      <vt:lpstr> 7. Какая опера Прокофьева была создана в годы Великой Отечественной войны? </vt:lpstr>
      <vt:lpstr>8)В какую игру любил играть Прокофьев?</vt:lpstr>
      <vt:lpstr>9.Какой балет не принадлежит Прокофьеву?</vt:lpstr>
      <vt:lpstr>10. Музыку к каким фильмам написал Прокофьев?</vt:lpstr>
      <vt:lpstr>ОТВЕТЫ: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Сергеевич Прокофьев</dc:title>
  <dc:creator>admin</dc:creator>
  <cp:lastModifiedBy>admin</cp:lastModifiedBy>
  <cp:revision>13</cp:revision>
  <dcterms:created xsi:type="dcterms:W3CDTF">2016-12-06T15:33:00Z</dcterms:created>
  <dcterms:modified xsi:type="dcterms:W3CDTF">2016-12-07T06:26:51Z</dcterms:modified>
</cp:coreProperties>
</file>